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文章介绍了北京的四合院。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60" y="901532"/>
            <a:ext cx="10655691" cy="11593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阅读下面短文，用英语回答短文后的问题。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courtyard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庭院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 is called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courtyard surrounded by houses on all four sides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wish to make all the family members enjoy a happy life together,so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has one gate leading to the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mainly made of brick and wood,with grey as the main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Each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several houses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show the respect,the main house facing south is for the elders to live in,while the side rooms are for the younger generations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843969"/>
            <a:ext cx="3589965" cy="4967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warm in winter and cool in summer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just a place to live,but a space full of warmth and family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courtyard is the centre of family life and suitable for family gathering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free time,family members sit in the yard to rest,chat and drink tea,which is an ideal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of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Now,some courtyard houses are transformed into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museums,art halls or hotels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not only protects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also helps pass on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design of the Beijing 2022 Winter Olympic Village also got some ideas from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there usually only one gate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2132856"/>
            <a:ext cx="11017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Because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people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wish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to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make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all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family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members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enjoy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happy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life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together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263091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wish to make all the family members enjoy a happy life together, so the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has one gate leading to the outside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可知，人们希望所有的家庭成员一起享受幸福的生活，所以四合院通常有一个门通向外面。故填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people wish to make all the family members enjoy a happy life together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house is for the elders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people usually have family activities in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340768"/>
            <a:ext cx="4104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 main house facing south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courtyard is the centre of family life and suitable for family gathering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可知，庭院是家庭生活的中心和家庭活动的场所。故填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courtyard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518260"/>
            <a:ext cx="2512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 the courtyard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“Now, some courtyard houses are transformed into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museums, art halls or hotels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可知，最后一段列举了有些四合院被改造成博物馆、艺术大厅或酒店。故填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Museums, art halls or hotels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some courtyard houses transformed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a proper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1333647"/>
            <a:ext cx="4053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Museums, art halls or hotels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“Now, some courtyard houses are transformed into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被改造为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ea typeface="Times New Roman" panose="02020603050405020304" pitchFamily="18" charset="0"/>
              </a:rPr>
              <a:t>museum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s, art halls or hotels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可知，最后一段列举了有些四合院被改造成博物馆、艺术大厅或酒店。故填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Museums, art halls or hotels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13" y="3634918"/>
            <a:ext cx="3080484" cy="41578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0590" y="4047455"/>
            <a:ext cx="2609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Beijing’s </a:t>
            </a:r>
            <a:r>
              <a:rPr lang="en-US" altLang="zh-CN" sz="2400" i="1" dirty="0" err="1"/>
              <a:t>Siheyuan</a:t>
            </a:r>
            <a:endParaRPr lang="zh-CN" altLang="en-US" sz="2400" dirty="0"/>
          </a:p>
        </p:txBody>
      </p:sp>
      <p:sp>
        <p:nvSpPr>
          <p:cNvPr id="8" name="内容占位符 7"/>
          <p:cNvSpPr txBox="1"/>
          <p:nvPr/>
        </p:nvSpPr>
        <p:spPr bwMode="auto">
          <a:xfrm>
            <a:off x="360854" y="450912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通读全文可知，全文围绕北京四合院的建筑结构、文化意义及现代转型展开，因此最佳标题是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北京的四合院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Beijing’s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Siheyuan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2728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agree with the writer’s opinion about an ideal way of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2435404"/>
            <a:ext cx="3972760" cy="430660"/>
          </a:xfrm>
          <a:prstGeom prst="rect">
            <a:avLst/>
          </a:prstGeom>
        </p:spPr>
      </p:pic>
      <p:sp>
        <p:nvSpPr>
          <p:cNvPr id="8" name="内容占位符 9"/>
          <p:cNvSpPr txBox="1"/>
          <p:nvPr/>
        </p:nvSpPr>
        <p:spPr bwMode="auto">
          <a:xfrm>
            <a:off x="360854" y="32995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think it’s important to spend more time with family members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/No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my ideal way of life is to travel around the world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sz="2300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300" b="1" spc="-3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 spc="-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